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175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1362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2041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51468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8343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08862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26568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1681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5732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0347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747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118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3078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763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6776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8403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D8B02-1E10-45D4-A37E-566695BBCE89}" type="datetimeFigureOut">
              <a:rPr lang="pt-BR" smtClean="0"/>
              <a:t>19/10/2017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CECCB5B-9A71-4A0B-945D-5587DA3BF8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3085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  <p:sldLayoutId id="214748375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27071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pt-BR" dirty="0" smtClean="0">
                <a:latin typeface="Baskerville Old Face" panose="02020602080505020303" pitchFamily="18" charset="0"/>
              </a:rPr>
              <a:t>IG 11B</a:t>
            </a:r>
            <a:endParaRPr lang="pt-BR" dirty="0">
              <a:latin typeface="Baskerville Old Face" panose="02020602080505020303" pitchFamily="18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89315" y="2355129"/>
            <a:ext cx="9078685" cy="518700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algn="ctr"/>
            <a:r>
              <a:rPr lang="pt-BR" sz="3200" dirty="0" smtClean="0">
                <a:latin typeface="Algerian" panose="04020705040A02060702" pitchFamily="82" charset="0"/>
              </a:rPr>
              <a:t>AULA DE TIC</a:t>
            </a:r>
            <a:endParaRPr lang="pt-BR" sz="3200" dirty="0">
              <a:latin typeface="Algerian" panose="04020705040A02060702" pitchFamily="82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1436915" y="3942608"/>
            <a:ext cx="8003968" cy="18169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4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APRESENTAÇÃO NO POWER POINT</a:t>
            </a:r>
            <a:endParaRPr lang="pt-BR" sz="4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" name="Marshmello - Summer (Official Music Video) with Lele Pon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6400" y="30795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797711"/>
      </p:ext>
    </p:extLst>
  </p:cSld>
  <p:clrMapOvr>
    <a:masterClrMapping/>
  </p:clrMapOvr>
  <p:transition spd="slow" advTm="5193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animBg="1"/>
      <p:bldP spid="3" grpId="0" uiExpand="1" build="p" animBg="1"/>
      <p:bldP spid="4" grpId="0" animBg="1"/>
    </p:bldLst>
  </p:timing>
  <p:extLst>
    <p:ext uri="{E180D4A7-C9FB-4DFB-919C-405C955672EB}">
      <p14:showEvtLst xmlns:p14="http://schemas.microsoft.com/office/powerpoint/2010/main">
        <p14:playEvt time="0" objId="7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919682"/>
          </a:xfr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pt-BR" sz="44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 MUNDO É UM MAR DE ROSA</a:t>
            </a:r>
            <a:endParaRPr lang="pt-BR" sz="4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148" y="3512282"/>
            <a:ext cx="2905125" cy="3048000"/>
          </a:xfrm>
        </p:spPr>
      </p:pic>
      <p:sp>
        <p:nvSpPr>
          <p:cNvPr id="5" name="Retângulo 4"/>
          <p:cNvSpPr/>
          <p:nvPr/>
        </p:nvSpPr>
        <p:spPr>
          <a:xfrm>
            <a:off x="7945148" y="2331151"/>
            <a:ext cx="3063834" cy="914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t-BR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skerville Old Face" panose="02020602080505020303" pitchFamily="18" charset="0"/>
              </a:rPr>
              <a:t>EXISTEM PESSOAS QUE NÃO ACREDITÃO NISSO</a:t>
            </a:r>
            <a:endParaRPr lang="pt-B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askerville Old Face" panose="02020602080505020303" pitchFamily="18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31151"/>
            <a:ext cx="5669478" cy="421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306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77"/>
    </mc:Choice>
    <mc:Fallback xmlns="">
      <p:transition spd="slow" advTm="5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38010" y="754739"/>
            <a:ext cx="3487241" cy="1280890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/>
          <a:lstStyle/>
          <a:p>
            <a:r>
              <a:rPr lang="pt-BR" dirty="0" smtClean="0"/>
              <a:t>ALGUNS SÃO PACIENTES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010" y="2287979"/>
            <a:ext cx="2518833" cy="3778250"/>
          </a:xfrm>
        </p:spPr>
      </p:pic>
      <p:sp>
        <p:nvSpPr>
          <p:cNvPr id="6" name="CaixaDeTexto 5"/>
          <p:cNvSpPr txBox="1"/>
          <p:nvPr/>
        </p:nvSpPr>
        <p:spPr>
          <a:xfrm>
            <a:off x="6875813" y="998143"/>
            <a:ext cx="2600696" cy="95410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pt-BR" sz="2800" dirty="0" smtClean="0">
                <a:latin typeface="Algerian" panose="04020705040A02060702" pitchFamily="82" charset="0"/>
              </a:rPr>
              <a:t>MAS OUTROS NEM PURISSO</a:t>
            </a:r>
            <a:endParaRPr lang="pt-BR" sz="2800" dirty="0">
              <a:latin typeface="Algerian" panose="04020705040A02060702" pitchFamily="82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56" b="3820"/>
          <a:stretch/>
        </p:blipFill>
        <p:spPr>
          <a:xfrm>
            <a:off x="6236029" y="2897579"/>
            <a:ext cx="3549238" cy="3063834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785090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6"/>
    </mc:Choice>
    <mc:Fallback xmlns="">
      <p:transition spd="slow" advTm="4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6836083" cy="1280890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pt-BR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HILÁRIO SÃO AQUELES QUE SE DEDICAM</a:t>
            </a:r>
            <a:endParaRPr lang="pt-BR" b="1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204" y="2345829"/>
            <a:ext cx="2379188" cy="319354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185566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30"/>
    </mc:Choice>
    <mc:Fallback xmlns="">
      <p:transition spd="slow" advTm="4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95932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pt-BR" dirty="0" smtClean="0"/>
              <a:t>FIM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7003" y="1989075"/>
            <a:ext cx="4463245" cy="4463245"/>
          </a:xfrm>
        </p:spPr>
      </p:pic>
    </p:spTree>
    <p:extLst>
      <p:ext uri="{BB962C8B-B14F-4D97-AF65-F5344CB8AC3E}">
        <p14:creationId xmlns:p14="http://schemas.microsoft.com/office/powerpoint/2010/main" val="1515592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585">
        <p14:reveal/>
      </p:transition>
    </mc:Choice>
    <mc:Fallback xmlns="">
      <p:transition spd="slow" advTm="15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Cacho">
  <a:themeElements>
    <a:clrScheme name="Cacho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Cach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ch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51</TotalTime>
  <Words>38</Words>
  <Application>Microsoft Office PowerPoint</Application>
  <PresentationFormat>Widescreen</PresentationFormat>
  <Paragraphs>9</Paragraphs>
  <Slides>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Algerian</vt:lpstr>
      <vt:lpstr>Arial</vt:lpstr>
      <vt:lpstr>Baskerville Old Face</vt:lpstr>
      <vt:lpstr>Century Gothic</vt:lpstr>
      <vt:lpstr>Wingdings 3</vt:lpstr>
      <vt:lpstr>Cacho</vt:lpstr>
      <vt:lpstr>IG 11B</vt:lpstr>
      <vt:lpstr>O MUNDO É UM MAR DE ROSA</vt:lpstr>
      <vt:lpstr>ALGUNS SÃO PACIENTES</vt:lpstr>
      <vt:lpstr>HILÁRIO SÃO AQUELES QUE SE DEDICAM</vt:lpstr>
      <vt:lpstr>FIM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IG 11B</dc:title>
  <dc:creator>Aniceto José Jolela</dc:creator>
  <cp:lastModifiedBy>Microsoft</cp:lastModifiedBy>
  <cp:revision>7</cp:revision>
  <dcterms:created xsi:type="dcterms:W3CDTF">2017-07-10T11:04:49Z</dcterms:created>
  <dcterms:modified xsi:type="dcterms:W3CDTF">2017-10-19T10:25:46Z</dcterms:modified>
</cp:coreProperties>
</file>

<file path=docProps/thumbnail.jpeg>
</file>